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Dollars &amp; dentists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Talking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6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responsibilities of The consumer/patient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they assume responsibility for maintaining their oral health? </a:t>
            </a:r>
            <a:endParaRPr lang="en-US" dirty="0" smtClean="0"/>
          </a:p>
          <a:p>
            <a:r>
              <a:rPr lang="en-US" dirty="0" smtClean="0"/>
              <a:t>Should </a:t>
            </a:r>
            <a:r>
              <a:rPr lang="en-US" dirty="0"/>
              <a:t>they keep appointments? </a:t>
            </a:r>
            <a:endParaRPr lang="en-US" dirty="0" smtClean="0"/>
          </a:p>
          <a:p>
            <a:r>
              <a:rPr lang="en-US" dirty="0" smtClean="0"/>
              <a:t>Should </a:t>
            </a:r>
            <a:r>
              <a:rPr lang="en-US" dirty="0"/>
              <a:t>they have the ability to pay for these services? </a:t>
            </a:r>
            <a:endParaRPr lang="en-US" dirty="0" smtClean="0"/>
          </a:p>
          <a:p>
            <a:r>
              <a:rPr lang="en-US" dirty="0" smtClean="0"/>
              <a:t>Should </a:t>
            </a:r>
            <a:r>
              <a:rPr lang="en-US" dirty="0"/>
              <a:t>they commit to a payment plan if they can’t afford it? </a:t>
            </a:r>
            <a:endParaRPr lang="en-US" dirty="0" smtClean="0"/>
          </a:p>
          <a:p>
            <a:r>
              <a:rPr lang="en-US" dirty="0" smtClean="0"/>
              <a:t>Should </a:t>
            </a:r>
            <a:r>
              <a:rPr lang="en-US" dirty="0"/>
              <a:t>they read and understand payment agreements before signing them?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ethical principles are in play here?</a:t>
            </a:r>
          </a:p>
        </p:txBody>
      </p:sp>
    </p:spTree>
    <p:extLst>
      <p:ext uri="{BB962C8B-B14F-4D97-AF65-F5344CB8AC3E}">
        <p14:creationId xmlns:p14="http://schemas.microsoft.com/office/powerpoint/2010/main" val="1606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Dentist / healthcare provider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1223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</a:t>
            </a:r>
            <a:r>
              <a:rPr lang="en-US" dirty="0" smtClean="0"/>
              <a:t>hould </a:t>
            </a:r>
            <a:r>
              <a:rPr lang="en-US" dirty="0"/>
              <a:t>they expect to make a comfortable living? </a:t>
            </a:r>
            <a:endParaRPr lang="en-US" dirty="0" smtClean="0"/>
          </a:p>
          <a:p>
            <a:r>
              <a:rPr lang="en-US" dirty="0" smtClean="0"/>
              <a:t>How much “charity/welfare” i</a:t>
            </a:r>
            <a:r>
              <a:rPr lang="en-US" dirty="0" smtClean="0"/>
              <a:t>s reasonable</a:t>
            </a:r>
            <a:r>
              <a:rPr lang="en-US" dirty="0"/>
              <a:t>?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Should </a:t>
            </a:r>
            <a:r>
              <a:rPr lang="en-US" dirty="0"/>
              <a:t>they accept Medicaid insurance and be paid 20 cents on the dollar?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do they maintain their business if they do this?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about doing unnecessary work or providing more expensive options when less expensive options exist? </a:t>
            </a:r>
            <a:endParaRPr lang="en-US" dirty="0" smtClean="0"/>
          </a:p>
          <a:p>
            <a:pPr lvl="1"/>
            <a:r>
              <a:rPr lang="en-US" dirty="0" smtClean="0"/>
              <a:t>Why would that do this?</a:t>
            </a:r>
          </a:p>
          <a:p>
            <a:r>
              <a:rPr lang="en-US" dirty="0" smtClean="0"/>
              <a:t>If </a:t>
            </a:r>
            <a:r>
              <a:rPr lang="en-US" dirty="0"/>
              <a:t>they work for a publically held company should they be incentivized to place quantity over quality? </a:t>
            </a:r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/>
              <a:t>much risk is reasonable for a private practice to depend on patients to pay their bills for the services rendered? </a:t>
            </a:r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are the ethics in play here?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76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ADA -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professional organization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primary concern about equity backed business leaders operating dental offices? Are these concerns self-serving or are they genuine?  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suggested that highly trained therapists can perform many of the common procedures at considerably less cost than most fully trained dentists. Why might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a concern?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any conflict of interests here?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Whose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 interest do they have in mind, professionally and patient wise?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ethics relate to these questions?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9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insurance providers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Medicaid</a:t>
            </a:r>
            <a:r>
              <a:rPr lang="en-US" dirty="0"/>
              <a:t>, Medicare, &amp; private insurance, to a lesser </a:t>
            </a:r>
            <a:r>
              <a:rPr lang="en-US" dirty="0" smtClean="0"/>
              <a:t>degree, </a:t>
            </a:r>
            <a:r>
              <a:rPr lang="en-US" dirty="0"/>
              <a:t>paying a fraction of what the services actually cost. </a:t>
            </a:r>
            <a:endParaRPr lang="en-US" dirty="0" smtClean="0"/>
          </a:p>
          <a:p>
            <a:r>
              <a:rPr lang="en-US" dirty="0" smtClean="0"/>
              <a:t>Is </a:t>
            </a:r>
            <a:r>
              <a:rPr lang="en-US" dirty="0"/>
              <a:t>this ethical to the providers who provide these services? </a:t>
            </a:r>
            <a:endParaRPr lang="en-US" dirty="0" smtClean="0"/>
          </a:p>
          <a:p>
            <a:r>
              <a:rPr lang="en-US" dirty="0" smtClean="0"/>
              <a:t>Is </a:t>
            </a:r>
            <a:r>
              <a:rPr lang="en-US" dirty="0"/>
              <a:t>it ethical for taxpayers to fund these services</a:t>
            </a:r>
            <a:r>
              <a:rPr lang="en-US" dirty="0" smtClean="0"/>
              <a:t>?</a:t>
            </a:r>
          </a:p>
          <a:p>
            <a:r>
              <a:rPr lang="en-US" dirty="0" smtClean="0"/>
              <a:t>Should private insurance be available to everyone?</a:t>
            </a:r>
          </a:p>
          <a:p>
            <a:pPr lvl="1"/>
            <a:r>
              <a:rPr lang="en-US" dirty="0" smtClean="0"/>
              <a:t>Should insurance providers be in business to make a profit? </a:t>
            </a:r>
          </a:p>
          <a:p>
            <a:r>
              <a:rPr lang="en-US" dirty="0" smtClean="0"/>
              <a:t>If </a:t>
            </a:r>
            <a:r>
              <a:rPr lang="en-US" dirty="0"/>
              <a:t>reimbursement rates are too low for providers to offer their services, what could be done to fix the problem? </a:t>
            </a:r>
            <a:endParaRPr lang="en-US" dirty="0" smtClean="0"/>
          </a:p>
          <a:p>
            <a:r>
              <a:rPr lang="en-US" dirty="0"/>
              <a:t>If taxes needed to be raised to provide reasonable reimbursement </a:t>
            </a:r>
            <a:r>
              <a:rPr lang="en-US" dirty="0" smtClean="0"/>
              <a:t>rates do </a:t>
            </a:r>
            <a:r>
              <a:rPr lang="en-US" dirty="0"/>
              <a:t>you think the public would be willing to pay more in taxes? If not, who should pay for these services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 smtClean="0"/>
              <a:t>Describe </a:t>
            </a:r>
            <a:r>
              <a:rPr lang="en-US" dirty="0"/>
              <a:t>the ethical dilemmas.</a:t>
            </a:r>
          </a:p>
        </p:txBody>
      </p:sp>
    </p:spTree>
    <p:extLst>
      <p:ext uri="{BB962C8B-B14F-4D97-AF65-F5344CB8AC3E}">
        <p14:creationId xmlns:p14="http://schemas.microsoft.com/office/powerpoint/2010/main" val="3930186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Equity backed organizations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Kool Smiles, Aspen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Dental,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and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others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are in business to make money. They’re also providing a service that’s desperately needed. What are they doing wrong, if anything?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What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behaviors might cause their ethics to be called into question?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Do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you believe the way they run their business is any different than how private practice dentists run theirs?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Should these businesses be regulated by the ADA?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If not, </a:t>
            </a:r>
            <a:r>
              <a:rPr lang="en-US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by whom?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Should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they be concerned about offering patients high interest credit cards, or is the arrangement they have with the credit card company just good business practice? </a:t>
            </a: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What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are the ethical implications?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013796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28</TotalTime>
  <Words>480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Gill Sans MT</vt:lpstr>
      <vt:lpstr>Times New Roman</vt:lpstr>
      <vt:lpstr>Wingdings 2</vt:lpstr>
      <vt:lpstr>Dividend</vt:lpstr>
      <vt:lpstr>Dollars &amp; dentists</vt:lpstr>
      <vt:lpstr>The responsibilities of The consumer/patient</vt:lpstr>
      <vt:lpstr>Dentist / healthcare provider</vt:lpstr>
      <vt:lpstr>The ADA - professional organization </vt:lpstr>
      <vt:lpstr>insurance providers</vt:lpstr>
      <vt:lpstr>Equity backed organizations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Dollars &amp; dentists</dc:title>
  <dc:creator>English, Gary</dc:creator>
  <cp:lastModifiedBy>English, Gary</cp:lastModifiedBy>
  <cp:revision>10</cp:revision>
  <dcterms:created xsi:type="dcterms:W3CDTF">2018-11-20T20:13:22Z</dcterms:created>
  <dcterms:modified xsi:type="dcterms:W3CDTF">2018-11-20T21:16:56Z</dcterms:modified>
</cp:coreProperties>
</file>